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zh-CN"/>
    </a:defPPr>
    <a:lvl1pPr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1476039" indent="-1066107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2952077" indent="-2132213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4426692" indent="-3196899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5902733" indent="-4263006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049660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459589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2869521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279456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282" autoAdjust="0"/>
  </p:normalViewPr>
  <p:slideViewPr>
    <p:cSldViewPr>
      <p:cViewPr>
        <p:scale>
          <a:sx n="78" d="100"/>
          <a:sy n="78" d="100"/>
        </p:scale>
        <p:origin x="120" y="-1098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eader Placeholder 1">
            <a:extLst>
              <a:ext uri="{FF2B5EF4-FFF2-40B4-BE49-F238E27FC236}">
                <a16:creationId xmlns:a16="http://schemas.microsoft.com/office/drawing/2014/main" id="{20A36859-7AEB-15AE-D347-F41EE930FB38}"/>
              </a:ext>
            </a:extLst>
          </p:cNvPr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Date Placeholder 2">
            <a:extLst>
              <a:ext uri="{FF2B5EF4-FFF2-40B4-BE49-F238E27FC236}">
                <a16:creationId xmlns:a16="http://schemas.microsoft.com/office/drawing/2014/main" id="{561FFC69-49FB-AC0C-8ED4-6430CCCDFD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06D4E05-C6E9-404A-8C01-59C45F008F19}" type="datetime1">
              <a:rPr lang="en-US"/>
              <a:pPr>
                <a:defRPr/>
              </a:pPr>
              <a:t>8/23/2024</a:t>
            </a:fld>
            <a:endParaRPr lang="en-US" sz="1200"/>
          </a:p>
        </p:txBody>
      </p:sp>
      <p:sp>
        <p:nvSpPr>
          <p:cNvPr id="2052" name="Slide Image Placeholder 3">
            <a:extLst>
              <a:ext uri="{FF2B5EF4-FFF2-40B4-BE49-F238E27FC236}">
                <a16:creationId xmlns:a16="http://schemas.microsoft.com/office/drawing/2014/main" id="{5A4F51DE-2866-47EA-A945-331DE61162C4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219325" y="685800"/>
            <a:ext cx="24193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sp>
      <p:sp>
        <p:nvSpPr>
          <p:cNvPr id="3077" name="Notes Placeholder 4">
            <a:extLst>
              <a:ext uri="{FF2B5EF4-FFF2-40B4-BE49-F238E27FC236}">
                <a16:creationId xmlns:a16="http://schemas.microsoft.com/office/drawing/2014/main" id="{759E2053-1887-288D-8AED-7E32B63F1C8B}"/>
              </a:ext>
            </a:extLst>
          </p:cNvPr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en-US" altLang="zh-CN" sz="1200"/>
              <a:t>Click to edit Master text styles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Second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Third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Fourth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Fifth level</a:t>
            </a:r>
          </a:p>
        </p:txBody>
      </p:sp>
      <p:sp>
        <p:nvSpPr>
          <p:cNvPr id="2054" name="Footer Placeholder 5">
            <a:extLst>
              <a:ext uri="{FF2B5EF4-FFF2-40B4-BE49-F238E27FC236}">
                <a16:creationId xmlns:a16="http://schemas.microsoft.com/office/drawing/2014/main" id="{0E5097BA-4C45-9FAF-1F85-ED51C64BF1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Slide Number Placeholder 6">
            <a:extLst>
              <a:ext uri="{FF2B5EF4-FFF2-40B4-BE49-F238E27FC236}">
                <a16:creationId xmlns:a16="http://schemas.microsoft.com/office/drawing/2014/main" id="{0F900197-0E9D-E7C9-9460-B6B812F38C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8DCBE30-9320-45D0-8AB7-0F826E7B814D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1pPr>
    <a:lvl2pPr marL="409932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2pPr>
    <a:lvl3pPr marL="819861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3pPr>
    <a:lvl4pPr marL="1229796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4pPr>
    <a:lvl5pPr marL="1639728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5pPr>
    <a:lvl6pPr marL="2049660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6pPr>
    <a:lvl7pPr marL="2459589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7pPr>
    <a:lvl8pPr marL="2869521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8pPr>
    <a:lvl9pPr marL="3279456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281" y="9404532"/>
            <a:ext cx="18177088" cy="648933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803" y="17155327"/>
            <a:ext cx="14968032" cy="7738254"/>
          </a:xfrm>
        </p:spPr>
        <p:txBody>
          <a:bodyPr/>
          <a:lstStyle>
            <a:lvl1pPr marL="0" indent="0" algn="ctr">
              <a:buNone/>
              <a:defRPr/>
            </a:lvl1pPr>
            <a:lvl2pPr marL="116228" indent="0" algn="ctr">
              <a:buNone/>
              <a:defRPr/>
            </a:lvl2pPr>
            <a:lvl3pPr marL="232455" indent="0" algn="ctr">
              <a:buNone/>
              <a:defRPr/>
            </a:lvl3pPr>
            <a:lvl4pPr marL="348683" indent="0" algn="ctr">
              <a:buNone/>
              <a:defRPr/>
            </a:lvl4pPr>
            <a:lvl5pPr marL="464907" indent="0" algn="ctr">
              <a:buNone/>
              <a:defRPr/>
            </a:lvl5pPr>
            <a:lvl6pPr marL="581135" indent="0" algn="ctr">
              <a:buNone/>
              <a:defRPr/>
            </a:lvl6pPr>
            <a:lvl7pPr marL="697363" indent="0" algn="ctr">
              <a:buNone/>
              <a:defRPr/>
            </a:lvl7pPr>
            <a:lvl8pPr marL="813590" indent="0" algn="ctr">
              <a:buNone/>
              <a:defRPr/>
            </a:lvl8pPr>
            <a:lvl9pPr marL="92981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776F6-7873-9D63-9CA2-EB0E1347A4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CB21C-2112-4DBB-9945-10D68D4EEE69}" type="datetime1">
              <a:rPr lang="en-US" altLang="en-US"/>
              <a:pPr>
                <a:defRPr/>
              </a:pPr>
              <a:t>8/23/2024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C84C1-2D91-46D7-BB76-F4C7685D51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05B17-E273-12D4-A0CF-E2D79319E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06E59-2521-4692-B070-69BB92D50FEB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89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81015-EDB5-200E-06C5-58C984D719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B14BD-267E-45F5-BC48-2584FA836DA7}" type="datetime1">
              <a:rPr lang="en-US" altLang="en-US"/>
              <a:pPr>
                <a:defRPr/>
              </a:pPr>
              <a:t>8/23/2024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3EAB6-4A8C-0348-E29E-2264D00909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59203-A3A8-F274-0B08-2A817DAA75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0CDD7-58AB-44AC-B0E6-78B609D7E49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6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2882" y="1212830"/>
            <a:ext cx="4811060" cy="258318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690" y="1212830"/>
            <a:ext cx="14312386" cy="258318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3EBEA-7ACF-2F70-C557-D0EB72636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FC51C-F5ED-4AE5-83F6-044AE3562E8A}" type="datetime1">
              <a:rPr lang="en-US" altLang="en-US"/>
              <a:pPr>
                <a:defRPr/>
              </a:pPr>
              <a:t>8/23/2024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7D936-BA8C-EAE3-DF7F-76F40CD7D2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D239B-98AD-6CAB-50E6-8894A7C8BA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79247-1C3C-40A1-83D6-25B5DDC30F24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18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690" y="1212830"/>
            <a:ext cx="19244258" cy="50458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B5D637F-0B24-896F-3238-A287A7BAC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7F3AC-73B4-4D26-B1EA-74C64A8E44D2}" type="datetime1">
              <a:rPr lang="en-US" altLang="en-US"/>
              <a:pPr>
                <a:defRPr/>
              </a:pPr>
              <a:t>8/23/2024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554AE1C-FA18-D14E-4FC7-1CE9BAAC0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D9939DE-BE9E-D79B-3973-BEA830F6B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CB035-A91F-4439-9964-003B4DEB4ECD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13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B8A59-A0F7-C1C4-7B78-483EC7D7C4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EC93B-1CF9-41F5-A15C-A93B2529A6C6}" type="datetime1">
              <a:rPr lang="en-US" altLang="en-US"/>
              <a:pPr>
                <a:defRPr/>
              </a:pPr>
              <a:t>8/23/2024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4F0F3-D067-6628-70B3-BF4FC21C2E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A70CA-A396-E4A8-FBFE-14D1E221F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272CC-2E42-4493-8320-FAF281FF915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8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853" y="19453897"/>
            <a:ext cx="18175829" cy="6013936"/>
          </a:xfrm>
        </p:spPr>
        <p:txBody>
          <a:bodyPr anchor="t"/>
          <a:lstStyle>
            <a:lvl1pPr algn="l">
              <a:defRPr sz="101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853" y="12831192"/>
            <a:ext cx="18175829" cy="6622704"/>
          </a:xfrm>
        </p:spPr>
        <p:txBody>
          <a:bodyPr anchor="b"/>
          <a:lstStyle>
            <a:lvl1pPr marL="0" indent="0">
              <a:buNone/>
              <a:defRPr sz="507"/>
            </a:lvl1pPr>
            <a:lvl2pPr marL="116228" indent="0">
              <a:buNone/>
              <a:defRPr sz="457"/>
            </a:lvl2pPr>
            <a:lvl3pPr marL="232455" indent="0">
              <a:buNone/>
              <a:defRPr sz="408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BFB13-8375-1294-5782-CDBC7C5B60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DFC4F-44FB-4891-A2AC-8812A0345245}" type="datetime1">
              <a:rPr lang="en-US" altLang="en-US"/>
              <a:pPr>
                <a:defRPr/>
              </a:pPr>
              <a:t>8/23/2024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14ED0-0AC0-8897-78AB-0A2C51CE74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E006E-A27A-1B3B-74B5-DA1935E42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0486E-839C-4BC2-B581-0E3078D1534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5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677" y="7063601"/>
            <a:ext cx="9561729" cy="19981075"/>
          </a:xfrm>
        </p:spPr>
        <p:txBody>
          <a:bodyPr/>
          <a:lstStyle>
            <a:lvl1pPr>
              <a:defRPr sz="712"/>
            </a:lvl1pPr>
            <a:lvl2pPr>
              <a:defRPr sz="610"/>
            </a:lvl2pPr>
            <a:lvl3pPr>
              <a:defRPr sz="507"/>
            </a:lvl3pPr>
            <a:lvl4pPr>
              <a:defRPr sz="457"/>
            </a:lvl4pPr>
            <a:lvl5pPr>
              <a:defRPr sz="457"/>
            </a:lvl5pPr>
            <a:lvl6pPr>
              <a:defRPr sz="457"/>
            </a:lvl6pPr>
            <a:lvl7pPr>
              <a:defRPr sz="457"/>
            </a:lvl7pPr>
            <a:lvl8pPr>
              <a:defRPr sz="457"/>
            </a:lvl8pPr>
            <a:lvl9pPr>
              <a:defRPr sz="4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2219" y="7063601"/>
            <a:ext cx="9561729" cy="19981075"/>
          </a:xfrm>
        </p:spPr>
        <p:txBody>
          <a:bodyPr/>
          <a:lstStyle>
            <a:lvl1pPr>
              <a:defRPr sz="712"/>
            </a:lvl1pPr>
            <a:lvl2pPr>
              <a:defRPr sz="610"/>
            </a:lvl2pPr>
            <a:lvl3pPr>
              <a:defRPr sz="507"/>
            </a:lvl3pPr>
            <a:lvl4pPr>
              <a:defRPr sz="457"/>
            </a:lvl4pPr>
            <a:lvl5pPr>
              <a:defRPr sz="457"/>
            </a:lvl5pPr>
            <a:lvl6pPr>
              <a:defRPr sz="457"/>
            </a:lvl6pPr>
            <a:lvl7pPr>
              <a:defRPr sz="457"/>
            </a:lvl7pPr>
            <a:lvl8pPr>
              <a:defRPr sz="457"/>
            </a:lvl8pPr>
            <a:lvl9pPr>
              <a:defRPr sz="4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072CBA9-C266-7E25-4B4D-37D951C2AE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C3EA7-F929-44C6-B446-6594D44CCE9E}" type="datetime1">
              <a:rPr lang="en-US" altLang="en-US"/>
              <a:pPr>
                <a:defRPr/>
              </a:pPr>
              <a:t>8/23/2024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C8275B-0162-511D-80CC-D04DF7AD7F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EEE4F9-5917-B53F-0E20-144D64A74D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6C58B-B1A6-4572-8297-BE8C63012A7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40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689" y="6776475"/>
            <a:ext cx="9447197" cy="2824180"/>
          </a:xfrm>
        </p:spPr>
        <p:txBody>
          <a:bodyPr anchor="b"/>
          <a:lstStyle>
            <a:lvl1pPr marL="0" indent="0">
              <a:buNone/>
              <a:defRPr sz="610" b="1"/>
            </a:lvl1pPr>
            <a:lvl2pPr marL="116228" indent="0">
              <a:buNone/>
              <a:defRPr sz="507" b="1"/>
            </a:lvl2pPr>
            <a:lvl3pPr marL="232455" indent="0">
              <a:buNone/>
              <a:defRPr sz="457" b="1"/>
            </a:lvl3pPr>
            <a:lvl4pPr marL="348683" indent="0">
              <a:buNone/>
              <a:defRPr sz="408" b="1"/>
            </a:lvl4pPr>
            <a:lvl5pPr marL="464907" indent="0">
              <a:buNone/>
              <a:defRPr sz="408" b="1"/>
            </a:lvl5pPr>
            <a:lvl6pPr marL="581135" indent="0">
              <a:buNone/>
              <a:defRPr sz="408" b="1"/>
            </a:lvl6pPr>
            <a:lvl7pPr marL="697363" indent="0">
              <a:buNone/>
              <a:defRPr sz="408" b="1"/>
            </a:lvl7pPr>
            <a:lvl8pPr marL="813590" indent="0">
              <a:buNone/>
              <a:defRPr sz="408" b="1"/>
            </a:lvl8pPr>
            <a:lvl9pPr marL="929818" indent="0">
              <a:buNone/>
              <a:defRPr sz="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689" y="9600646"/>
            <a:ext cx="9447197" cy="17444021"/>
          </a:xfrm>
        </p:spPr>
        <p:txBody>
          <a:bodyPr/>
          <a:lstStyle>
            <a:lvl1pPr>
              <a:defRPr sz="610"/>
            </a:lvl1pPr>
            <a:lvl2pPr>
              <a:defRPr sz="507"/>
            </a:lvl2pPr>
            <a:lvl3pPr>
              <a:defRPr sz="457"/>
            </a:lvl3pPr>
            <a:lvl4pPr>
              <a:defRPr sz="408"/>
            </a:lvl4pPr>
            <a:lvl5pPr>
              <a:defRPr sz="408"/>
            </a:lvl5pPr>
            <a:lvl6pPr>
              <a:defRPr sz="408"/>
            </a:lvl6pPr>
            <a:lvl7pPr>
              <a:defRPr sz="408"/>
            </a:lvl7pPr>
            <a:lvl8pPr>
              <a:defRPr sz="408"/>
            </a:lvl8pPr>
            <a:lvl9pPr>
              <a:defRPr sz="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959" y="6776475"/>
            <a:ext cx="9450976" cy="2824180"/>
          </a:xfrm>
        </p:spPr>
        <p:txBody>
          <a:bodyPr anchor="b"/>
          <a:lstStyle>
            <a:lvl1pPr marL="0" indent="0">
              <a:buNone/>
              <a:defRPr sz="610" b="1"/>
            </a:lvl1pPr>
            <a:lvl2pPr marL="116228" indent="0">
              <a:buNone/>
              <a:defRPr sz="507" b="1"/>
            </a:lvl2pPr>
            <a:lvl3pPr marL="232455" indent="0">
              <a:buNone/>
              <a:defRPr sz="457" b="1"/>
            </a:lvl3pPr>
            <a:lvl4pPr marL="348683" indent="0">
              <a:buNone/>
              <a:defRPr sz="408" b="1"/>
            </a:lvl4pPr>
            <a:lvl5pPr marL="464907" indent="0">
              <a:buNone/>
              <a:defRPr sz="408" b="1"/>
            </a:lvl5pPr>
            <a:lvl6pPr marL="581135" indent="0">
              <a:buNone/>
              <a:defRPr sz="408" b="1"/>
            </a:lvl6pPr>
            <a:lvl7pPr marL="697363" indent="0">
              <a:buNone/>
              <a:defRPr sz="408" b="1"/>
            </a:lvl7pPr>
            <a:lvl8pPr marL="813590" indent="0">
              <a:buNone/>
              <a:defRPr sz="408" b="1"/>
            </a:lvl8pPr>
            <a:lvl9pPr marL="929818" indent="0">
              <a:buNone/>
              <a:defRPr sz="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959" y="9600646"/>
            <a:ext cx="9450976" cy="17444021"/>
          </a:xfrm>
        </p:spPr>
        <p:txBody>
          <a:bodyPr/>
          <a:lstStyle>
            <a:lvl1pPr>
              <a:defRPr sz="610"/>
            </a:lvl1pPr>
            <a:lvl2pPr>
              <a:defRPr sz="507"/>
            </a:lvl2pPr>
            <a:lvl3pPr>
              <a:defRPr sz="457"/>
            </a:lvl3pPr>
            <a:lvl4pPr>
              <a:defRPr sz="408"/>
            </a:lvl4pPr>
            <a:lvl5pPr>
              <a:defRPr sz="408"/>
            </a:lvl5pPr>
            <a:lvl6pPr>
              <a:defRPr sz="408"/>
            </a:lvl6pPr>
            <a:lvl7pPr>
              <a:defRPr sz="408"/>
            </a:lvl7pPr>
            <a:lvl8pPr>
              <a:defRPr sz="408"/>
            </a:lvl8pPr>
            <a:lvl9pPr>
              <a:defRPr sz="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E91C40A-E917-C7D1-F962-09E441E96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6835B-6CAE-4666-A0FD-D7EED64D9247}" type="datetime1">
              <a:rPr lang="en-US" altLang="en-US"/>
              <a:pPr>
                <a:defRPr/>
              </a:pPr>
              <a:t>8/23/2024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F2AD577-2443-AC41-C13B-7C5F132AAE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8032BD-6A87-C575-E9EE-2784B4DC1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AB06D-DD44-45C7-84E4-63A69AAA968E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17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8C099FD-6CB0-E67A-6351-8C4B0522ED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AA5A1-EA09-45D3-8CBD-ED1E5F466606}" type="datetime1">
              <a:rPr lang="en-US" altLang="en-US"/>
              <a:pPr>
                <a:defRPr/>
              </a:pPr>
              <a:t>8/23/2024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2735556-151F-A55B-086B-6649936D7B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424294E-02F0-1844-EF96-2BBE9193A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5B918-A4ED-4F1E-84B6-7CABA5A149E9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16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E9686DA-44FD-5119-7E9E-7BAE598F1E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15A79-3C8B-4B72-A5A2-D615854E312F}" type="datetime1">
              <a:rPr lang="en-US" altLang="en-US"/>
              <a:pPr>
                <a:defRPr/>
              </a:pPr>
              <a:t>8/23/2024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557DC83-704D-9D14-30DB-251A421DA9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BE00E-CBC1-91AB-57E0-34B74AB25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AEC7-4C7C-4D99-9D46-A1D1383C929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704" y="1204985"/>
            <a:ext cx="7034748" cy="5130594"/>
          </a:xfrm>
        </p:spPr>
        <p:txBody>
          <a:bodyPr anchor="b"/>
          <a:lstStyle>
            <a:lvl1pPr algn="l">
              <a:defRPr sz="5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9901" y="1204986"/>
            <a:ext cx="11954042" cy="25839680"/>
          </a:xfrm>
        </p:spPr>
        <p:txBody>
          <a:bodyPr/>
          <a:lstStyle>
            <a:lvl1pPr>
              <a:defRPr sz="811"/>
            </a:lvl1pPr>
            <a:lvl2pPr>
              <a:defRPr sz="712"/>
            </a:lvl2pPr>
            <a:lvl3pPr>
              <a:defRPr sz="610"/>
            </a:lvl3pPr>
            <a:lvl4pPr>
              <a:defRPr sz="507"/>
            </a:lvl4pPr>
            <a:lvl5pPr>
              <a:defRPr sz="507"/>
            </a:lvl5pPr>
            <a:lvl6pPr>
              <a:defRPr sz="507"/>
            </a:lvl6pPr>
            <a:lvl7pPr>
              <a:defRPr sz="507"/>
            </a:lvl7pPr>
            <a:lvl8pPr>
              <a:defRPr sz="507"/>
            </a:lvl8pPr>
            <a:lvl9pPr>
              <a:defRPr sz="5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704" y="6335584"/>
            <a:ext cx="7034748" cy="20709086"/>
          </a:xfrm>
        </p:spPr>
        <p:txBody>
          <a:bodyPr/>
          <a:lstStyle>
            <a:lvl1pPr marL="0" indent="0">
              <a:buNone/>
              <a:defRPr sz="381"/>
            </a:lvl1pPr>
            <a:lvl2pPr marL="116228" indent="0">
              <a:buNone/>
              <a:defRPr sz="381"/>
            </a:lvl2pPr>
            <a:lvl3pPr marL="232455" indent="0">
              <a:buNone/>
              <a:defRPr sz="381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5E6AE3-EBF1-2063-7D8A-7FF3ED24CE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30274-DBB6-480A-ADC9-B3BBF30D557D}" type="datetime1">
              <a:rPr lang="en-US" altLang="en-US"/>
              <a:pPr>
                <a:defRPr/>
              </a:pPr>
              <a:t>8/23/2024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9758FC-3AED-9806-26F5-A9594C4B4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9DB9B1-8B54-26D4-2EB1-88DA887B9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45172-DDFC-4907-9E54-BC3B8F0FEB5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01" y="21192334"/>
            <a:ext cx="12829926" cy="2502537"/>
          </a:xfrm>
        </p:spPr>
        <p:txBody>
          <a:bodyPr anchor="b"/>
          <a:lstStyle>
            <a:lvl1pPr algn="l">
              <a:defRPr sz="5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01" y="2704948"/>
            <a:ext cx="12829926" cy="18165754"/>
          </a:xfrm>
        </p:spPr>
        <p:txBody>
          <a:bodyPr/>
          <a:lstStyle>
            <a:lvl1pPr marL="0" indent="0">
              <a:buNone/>
              <a:defRPr sz="811"/>
            </a:lvl1pPr>
            <a:lvl2pPr marL="116228" indent="0">
              <a:buNone/>
              <a:defRPr sz="712"/>
            </a:lvl2pPr>
            <a:lvl3pPr marL="232455" indent="0">
              <a:buNone/>
              <a:defRPr sz="610"/>
            </a:lvl3pPr>
            <a:lvl4pPr marL="348683" indent="0">
              <a:buNone/>
              <a:defRPr sz="507"/>
            </a:lvl4pPr>
            <a:lvl5pPr marL="464907" indent="0">
              <a:buNone/>
              <a:defRPr sz="507"/>
            </a:lvl5pPr>
            <a:lvl6pPr marL="581135" indent="0">
              <a:buNone/>
              <a:defRPr sz="507"/>
            </a:lvl6pPr>
            <a:lvl7pPr marL="697363" indent="0">
              <a:buNone/>
              <a:defRPr sz="507"/>
            </a:lvl7pPr>
            <a:lvl8pPr marL="813590" indent="0">
              <a:buNone/>
              <a:defRPr sz="507"/>
            </a:lvl8pPr>
            <a:lvl9pPr marL="929818" indent="0">
              <a:buNone/>
              <a:defRPr sz="507"/>
            </a:lvl9pPr>
          </a:lstStyle>
          <a:p>
            <a:pPr lvl="0"/>
            <a:endParaRPr lang="en-US" noProof="0">
              <a:sym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01" y="23694885"/>
            <a:ext cx="12829926" cy="3552191"/>
          </a:xfrm>
        </p:spPr>
        <p:txBody>
          <a:bodyPr/>
          <a:lstStyle>
            <a:lvl1pPr marL="0" indent="0">
              <a:buNone/>
              <a:defRPr sz="381"/>
            </a:lvl1pPr>
            <a:lvl2pPr marL="116228" indent="0">
              <a:buNone/>
              <a:defRPr sz="381"/>
            </a:lvl2pPr>
            <a:lvl3pPr marL="232455" indent="0">
              <a:buNone/>
              <a:defRPr sz="381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83F108-4BE2-19D3-1026-632C07F48E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DFC36-E7EB-4C21-826A-1B0FCE7C3B7A}" type="datetime1">
              <a:rPr lang="en-US" altLang="en-US"/>
              <a:pPr>
                <a:defRPr/>
              </a:pPr>
              <a:t>8/23/2024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E53C4E-80B9-E125-4063-0630E419D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F1E664-B680-C787-5854-C80D4264E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6F3ED-DE0A-463C-A61F-191633731F63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83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F10F1ED-20FB-F720-D580-FAD2B1C4DE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69690" y="1212830"/>
            <a:ext cx="19244258" cy="504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F7F460A-4588-F6F0-08F5-388A9418C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9690" y="7063601"/>
            <a:ext cx="19244258" cy="19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zh-CN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zh-CN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zh-CN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zh-CN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28" name="Date Placeholder 3">
            <a:extLst>
              <a:ext uri="{FF2B5EF4-FFF2-40B4-BE49-F238E27FC236}">
                <a16:creationId xmlns:a16="http://schemas.microsoft.com/office/drawing/2014/main" id="{EF0CA9E7-C84B-B605-7823-AC1FE62079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9690" y="28059812"/>
            <a:ext cx="498850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1945B7C-9B4C-4743-9FBD-5C584B500AE5}" type="datetime1">
              <a:rPr lang="en-US" altLang="en-US"/>
              <a:pPr>
                <a:defRPr/>
              </a:pPr>
              <a:t>8/23/2024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1029" name="Footer Placeholder 4">
            <a:extLst>
              <a:ext uri="{FF2B5EF4-FFF2-40B4-BE49-F238E27FC236}">
                <a16:creationId xmlns:a16="http://schemas.microsoft.com/office/drawing/2014/main" id="{3B916C4E-2DF3-4B9F-87CB-1DF4F12D0A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6591" y="28059812"/>
            <a:ext cx="677046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5">
            <a:extLst>
              <a:ext uri="{FF2B5EF4-FFF2-40B4-BE49-F238E27FC236}">
                <a16:creationId xmlns:a16="http://schemas.microsoft.com/office/drawing/2014/main" id="{92B4AD06-356F-BF83-A758-3953DBCE32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5440" y="28059812"/>
            <a:ext cx="498850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926EFD5-A1C3-4F79-B289-1EB76A54BBA0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2pPr>
      <a:lvl3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3pPr>
      <a:lvl4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4pPr>
      <a:lvl5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5pPr>
      <a:lvl6pPr marL="953222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6pPr>
      <a:lvl7pPr marL="1069449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7pPr>
      <a:lvl8pPr marL="1185676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8pPr>
      <a:lvl9pPr marL="1301904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9pPr>
    </p:titleStyle>
    <p:bodyStyle>
      <a:lvl1pPr marL="313972" indent="-313972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922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0009" indent="-261513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568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046042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87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464542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29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1883040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1999267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115494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2231719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2347947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en-US"/>
      </a:defPPr>
      <a:lvl1pPr marL="0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1pPr>
      <a:lvl2pPr marL="116228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2pPr>
      <a:lvl3pPr marL="232455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3pPr>
      <a:lvl4pPr marL="348683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4pPr>
      <a:lvl5pPr marL="464907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5pPr>
      <a:lvl6pPr marL="581135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6pPr>
      <a:lvl7pPr marL="697363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7pPr>
      <a:lvl8pPr marL="813590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8pPr>
      <a:lvl9pPr marL="929818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5851E4FB-973C-13E1-4556-2A84C95BC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82" y="324695"/>
            <a:ext cx="2743128" cy="30234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1" dirty="0">
                <a:latin typeface="Arial" panose="020B0604020202020204" pitchFamily="34" charset="0"/>
                <a:sym typeface="Arial" panose="020B0604020202020204" pitchFamily="34" charset="0"/>
              </a:rPr>
              <a:t>Paste ​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1" dirty="0">
                <a:latin typeface="Arial" panose="020B0604020202020204" pitchFamily="34" charset="0"/>
                <a:sym typeface="Arial" panose="020B0604020202020204" pitchFamily="34" charset="0"/>
              </a:rPr>
              <a:t>the logo of ​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1" dirty="0">
                <a:latin typeface="Arial" panose="020B0604020202020204" pitchFamily="34" charset="0"/>
                <a:sym typeface="Arial" panose="020B0604020202020204" pitchFamily="34" charset="0"/>
              </a:rPr>
              <a:t>your institution here​</a:t>
            </a:r>
          </a:p>
        </p:txBody>
      </p:sp>
      <p:sp>
        <p:nvSpPr>
          <p:cNvPr id="3075" name="Rectangle 7">
            <a:extLst>
              <a:ext uri="{FF2B5EF4-FFF2-40B4-BE49-F238E27FC236}">
                <a16:creationId xmlns:a16="http://schemas.microsoft.com/office/drawing/2014/main" id="{DC1F1C8B-6883-05E4-9162-68EC987A0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0606" y="327689"/>
            <a:ext cx="14096630" cy="30234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800" b="1" dirty="0">
                <a:latin typeface="Arial" panose="020B0604020202020204" pitchFamily="34" charset="0"/>
                <a:sym typeface="Arial" panose="020B0604020202020204" pitchFamily="34" charset="0"/>
              </a:rPr>
              <a:t>Paper title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800" b="1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algn="ctr" rtl="0" fontAlgn="base"/>
            <a:r>
              <a:rPr lang="en-US" sz="18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1,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2 and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3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algn="ctr" rtl="0" fontAlgn="base"/>
            <a:r>
              <a:rPr lang="en-US" sz="180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 1Affiliation 1; 2Affiliation 2</a:t>
            </a:r>
            <a:r>
              <a:rPr lang="en-US" sz="180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​; 3Affiliation 3</a:t>
            </a:r>
            <a:endParaRPr lang="en-US" sz="80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algn="ctr" rtl="0" fontAlgn="base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64C7C8-3FEF-C1CA-91C4-1F6E6FBFF070}"/>
              </a:ext>
            </a:extLst>
          </p:cNvPr>
          <p:cNvSpPr txBox="1"/>
          <p:nvPr/>
        </p:nvSpPr>
        <p:spPr>
          <a:xfrm>
            <a:off x="709874" y="4317490"/>
            <a:ext cx="1917158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3600" b="1" dirty="0"/>
              <a:t>Guidelines: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Please bring printed coloured poster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Size of the poster: A1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Maintain a logical flow and organization of content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Use columns or sections to guide the reader through the poster</a:t>
            </a:r>
            <a:endParaRPr lang="en-IN" sz="3600" dirty="0">
              <a:solidFill>
                <a:srgbClr val="C00000"/>
              </a:solidFill>
            </a:endParaRP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Use high quality image, graphs and charts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Keep text concise and use bullet points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Use a readable font size, and avoid overcrowding the poster with information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Include key references or sources supporting your research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Acknowledge funding sources, collaborators, or mentors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endParaRPr lang="en-IN" sz="3600" dirty="0"/>
          </a:p>
        </p:txBody>
      </p:sp>
      <p:pic>
        <p:nvPicPr>
          <p:cNvPr id="8" name="Picture 7" descr="A logo with a flower in the middle&#10;&#10;Description automatically generated">
            <a:extLst>
              <a:ext uri="{FF2B5EF4-FFF2-40B4-BE49-F238E27FC236}">
                <a16:creationId xmlns:a16="http://schemas.microsoft.com/office/drawing/2014/main" id="{C9A52A66-4022-EC07-4A9D-DF9778AD66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0658" y="354575"/>
            <a:ext cx="1812522" cy="1812522"/>
          </a:xfrm>
          <a:prstGeom prst="rect">
            <a:avLst/>
          </a:prstGeom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9B71DF63-71C2-532C-344E-3A8B61AD523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0" t="7433" r="3559"/>
          <a:stretch/>
        </p:blipFill>
        <p:spPr>
          <a:xfrm>
            <a:off x="17472176" y="2167097"/>
            <a:ext cx="3769485" cy="12298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2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6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2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6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</TotalTime>
  <Pages>0</Pages>
  <Words>108</Words>
  <Characters>0</Characters>
  <Application>Microsoft Office PowerPoint</Application>
  <DocSecurity>0</DocSecurity>
  <PresentationFormat>Custom</PresentationFormat>
  <Lines>0</Lines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</vt:lpstr>
      <vt:lpstr>Office Theme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barc</dc:creator>
  <cp:lastModifiedBy>Tamali Bhowmick</cp:lastModifiedBy>
  <cp:revision>37</cp:revision>
  <dcterms:created xsi:type="dcterms:W3CDTF">2012-09-10T04:49:00Z</dcterms:created>
  <dcterms:modified xsi:type="dcterms:W3CDTF">2024-08-23T10:37:34Z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1033-9.1.0.4550</vt:lpwstr>
  </property>
</Properties>
</file>